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32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67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94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94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316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02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9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259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7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B66FA9-4425-47F1-9C8C-E275DC071AAA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B945FD-7956-4FD6-BC13-CED9DD43ED2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5400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Útravalóul</a:t>
            </a:r>
            <a:endParaRPr lang="hu-HU" sz="5400" dirty="0">
              <a:latin typeface="Brush Script MT" panose="03060802040406070304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Madách Imre</a:t>
            </a:r>
            <a:endParaRPr lang="hu-HU" sz="4800" b="1" dirty="0">
              <a:latin typeface="Brush Script MT" panose="03060802040406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463139" y="2505332"/>
            <a:ext cx="5204494" cy="1979141"/>
          </a:xfrm>
        </p:spPr>
        <p:txBody>
          <a:bodyPr>
            <a:noAutofit/>
          </a:bodyPr>
          <a:lstStyle/>
          <a:p>
            <a:pPr algn="ctr"/>
            <a:r>
              <a:rPr lang="hu-HU" sz="6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létünk értelme?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040" y="0"/>
            <a:ext cx="5870592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73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7555" y="2757614"/>
            <a:ext cx="4481383" cy="1789672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merre visz a hajó? </a:t>
            </a:r>
          </a:p>
          <a:p>
            <a:pPr algn="ctr"/>
            <a:endParaRPr lang="hu-HU" sz="36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Lesz-e megálló, kikötő? 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743" y="840259"/>
            <a:ext cx="7145239" cy="50909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62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50123" y="1436207"/>
            <a:ext cx="3932237" cy="38115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ér a költő dala</a:t>
            </a:r>
            <a:r>
              <a:rPr lang="hu-H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algn="ctr"/>
            <a:endParaRPr lang="hu-HU" sz="40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u-H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meddig él?</a:t>
            </a:r>
          </a:p>
          <a:p>
            <a:r>
              <a:rPr lang="hu-HU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928" y="789159"/>
            <a:ext cx="6768000" cy="51056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93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76174" y="273133"/>
            <a:ext cx="3932237" cy="6699726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megérkezés? </a:t>
            </a:r>
            <a:endParaRPr lang="hu-H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411" y="911604"/>
            <a:ext cx="7693830" cy="509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40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</TotalTime>
  <Words>33</Words>
  <Application>Microsoft Office PowerPoint</Application>
  <PresentationFormat>Szélesvásznú</PresentationFormat>
  <Paragraphs>11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3" baseType="lpstr">
      <vt:lpstr>Arabic Typesetting</vt:lpstr>
      <vt:lpstr>Brush Script MT</vt:lpstr>
      <vt:lpstr>Times New Roman</vt:lpstr>
      <vt:lpstr>Tw Cen MT</vt:lpstr>
      <vt:lpstr>Tw Cen MT Condensed</vt:lpstr>
      <vt:lpstr>Verdana</vt:lpstr>
      <vt:lpstr>Wingdings 3</vt:lpstr>
      <vt:lpstr>Integrál</vt:lpstr>
      <vt:lpstr>Útravalóul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Bakos Vivien_Ilona</dc:creator>
  <cp:lastModifiedBy>Tegdane_Barabas Zsuzsanna</cp:lastModifiedBy>
  <cp:revision>7</cp:revision>
  <dcterms:created xsi:type="dcterms:W3CDTF">2018-03-09T06:52:46Z</dcterms:created>
  <dcterms:modified xsi:type="dcterms:W3CDTF">2018-03-10T14:41:15Z</dcterms:modified>
</cp:coreProperties>
</file>